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B8832-3D3F-42A3-8CD3-81093B55E255}" v="96" dt="2019-12-03T12:29:56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6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van Tolij" userId="a1e3cebeb21b5df8" providerId="LiveId" clId="{3F6B8832-3D3F-42A3-8CD3-81093B55E255}"/>
    <pc:docChg chg="custSel mod addSld modSld">
      <pc:chgData name="Sophie van Tolij" userId="a1e3cebeb21b5df8" providerId="LiveId" clId="{3F6B8832-3D3F-42A3-8CD3-81093B55E255}" dt="2019-12-03T12:30:47.807" v="196" actId="1076"/>
      <pc:docMkLst>
        <pc:docMk/>
      </pc:docMkLst>
      <pc:sldChg chg="modSp">
        <pc:chgData name="Sophie van Tolij" userId="a1e3cebeb21b5df8" providerId="LiveId" clId="{3F6B8832-3D3F-42A3-8CD3-81093B55E255}" dt="2019-12-03T12:28:43.818" v="9" actId="20577"/>
        <pc:sldMkLst>
          <pc:docMk/>
          <pc:sldMk cId="977913262" sldId="256"/>
        </pc:sldMkLst>
        <pc:spChg chg="mod">
          <ac:chgData name="Sophie van Tolij" userId="a1e3cebeb21b5df8" providerId="LiveId" clId="{3F6B8832-3D3F-42A3-8CD3-81093B55E255}" dt="2019-12-03T12:28:43.818" v="9" actId="20577"/>
          <ac:spMkLst>
            <pc:docMk/>
            <pc:sldMk cId="977913262" sldId="256"/>
            <ac:spMk id="3" creationId="{7FFBA1D2-BF7E-4E94-B3E9-EDC4E546BD93}"/>
          </ac:spMkLst>
        </pc:spChg>
      </pc:sldChg>
      <pc:sldChg chg="modSp">
        <pc:chgData name="Sophie van Tolij" userId="a1e3cebeb21b5df8" providerId="LiveId" clId="{3F6B8832-3D3F-42A3-8CD3-81093B55E255}" dt="2019-12-03T12:29:30.264" v="103" actId="20577"/>
        <pc:sldMkLst>
          <pc:docMk/>
          <pc:sldMk cId="733092306" sldId="261"/>
        </pc:sldMkLst>
        <pc:graphicFrameChg chg="mod">
          <ac:chgData name="Sophie van Tolij" userId="a1e3cebeb21b5df8" providerId="LiveId" clId="{3F6B8832-3D3F-42A3-8CD3-81093B55E255}" dt="2019-12-03T12:29:30.264" v="103" actId="20577"/>
          <ac:graphicFrameMkLst>
            <pc:docMk/>
            <pc:sldMk cId="733092306" sldId="261"/>
            <ac:graphicFrameMk id="5" creationId="{769D14C4-5893-4248-9247-68FA9E86E0E3}"/>
          </ac:graphicFrameMkLst>
        </pc:graphicFrameChg>
      </pc:sldChg>
      <pc:sldChg chg="addSp delSp modSp add mod setBg setClrOvrMap">
        <pc:chgData name="Sophie van Tolij" userId="a1e3cebeb21b5df8" providerId="LiveId" clId="{3F6B8832-3D3F-42A3-8CD3-81093B55E255}" dt="2019-12-03T12:30:47.807" v="196" actId="1076"/>
        <pc:sldMkLst>
          <pc:docMk/>
          <pc:sldMk cId="2672700023" sldId="262"/>
        </pc:sldMkLst>
        <pc:spChg chg="mod ord">
          <ac:chgData name="Sophie van Tolij" userId="a1e3cebeb21b5df8" providerId="LiveId" clId="{3F6B8832-3D3F-42A3-8CD3-81093B55E255}" dt="2019-12-03T12:30:47.807" v="196" actId="1076"/>
          <ac:spMkLst>
            <pc:docMk/>
            <pc:sldMk cId="2672700023" sldId="262"/>
            <ac:spMk id="2" creationId="{1225F3CB-6647-4863-BC27-F1A153D939B2}"/>
          </ac:spMkLst>
        </pc:spChg>
        <pc:spChg chg="del">
          <ac:chgData name="Sophie van Tolij" userId="a1e3cebeb21b5df8" providerId="LiveId" clId="{3F6B8832-3D3F-42A3-8CD3-81093B55E255}" dt="2019-12-03T12:29:56.098" v="105"/>
          <ac:spMkLst>
            <pc:docMk/>
            <pc:sldMk cId="2672700023" sldId="262"/>
            <ac:spMk id="3" creationId="{D69C2A0D-BD00-4D83-B279-B8EE3E9BF544}"/>
          </ac:spMkLst>
        </pc:spChg>
        <pc:spChg chg="add">
          <ac:chgData name="Sophie van Tolij" userId="a1e3cebeb21b5df8" providerId="LiveId" clId="{3F6B8832-3D3F-42A3-8CD3-81093B55E255}" dt="2019-12-03T12:30:07.766" v="111" actId="26606"/>
          <ac:spMkLst>
            <pc:docMk/>
            <pc:sldMk cId="2672700023" sldId="262"/>
            <ac:spMk id="14" creationId="{1E954AF0-B5CC-4A16-ACDA-675B5694F2C8}"/>
          </ac:spMkLst>
        </pc:spChg>
        <pc:spChg chg="add">
          <ac:chgData name="Sophie van Tolij" userId="a1e3cebeb21b5df8" providerId="LiveId" clId="{3F6B8832-3D3F-42A3-8CD3-81093B55E255}" dt="2019-12-03T12:30:07.766" v="111" actId="26606"/>
          <ac:spMkLst>
            <pc:docMk/>
            <pc:sldMk cId="2672700023" sldId="262"/>
            <ac:spMk id="16" creationId="{325322DD-3792-4947-A96A-1B6D9D786960}"/>
          </ac:spMkLst>
        </pc:spChg>
        <pc:grpChg chg="add">
          <ac:chgData name="Sophie van Tolij" userId="a1e3cebeb21b5df8" providerId="LiveId" clId="{3F6B8832-3D3F-42A3-8CD3-81093B55E255}" dt="2019-12-03T12:30:07.766" v="111" actId="26606"/>
          <ac:grpSpMkLst>
            <pc:docMk/>
            <pc:sldMk cId="2672700023" sldId="262"/>
            <ac:grpSpMk id="10" creationId="{449BC34D-9C23-4D6D-8213-1F471AF85B3F}"/>
          </ac:grpSpMkLst>
        </pc:grpChg>
        <pc:picChg chg="add mod">
          <ac:chgData name="Sophie van Tolij" userId="a1e3cebeb21b5df8" providerId="LiveId" clId="{3F6B8832-3D3F-42A3-8CD3-81093B55E255}" dt="2019-12-03T12:30:07.766" v="111" actId="26606"/>
          <ac:picMkLst>
            <pc:docMk/>
            <pc:sldMk cId="2672700023" sldId="262"/>
            <ac:picMk id="5" creationId="{E663301D-DE89-4FBB-9071-48EC1DFFC2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1C07A48-A808-452C-969F-7DF56A907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Presenteren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67" y="3886680"/>
            <a:ext cx="4423025" cy="25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 van de les heb ik:</a:t>
            </a:r>
            <a:br>
              <a:rPr lang="nl-NL" dirty="0" smtClean="0"/>
            </a:br>
            <a:r>
              <a:rPr lang="nl-NL" dirty="0" smtClean="0"/>
              <a:t>- Samen met mijn groepje de eindpresentatie gepresenteerd</a:t>
            </a:r>
            <a:br>
              <a:rPr lang="nl-NL" dirty="0" smtClean="0"/>
            </a:br>
            <a:r>
              <a:rPr lang="nl-NL" dirty="0" smtClean="0"/>
              <a:t>- Tops en tips gegeven aan andere groepjes</a:t>
            </a:r>
            <a:br>
              <a:rPr lang="nl-NL" dirty="0" smtClean="0"/>
            </a:br>
            <a:r>
              <a:rPr lang="nl-NL" dirty="0" smtClean="0"/>
              <a:t>- Samen met mijn groepje de verschillende opdrachten (zie op de ELO; eindopdracht) samengevoegd in het groepsportfolio.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50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Korte terugblik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Groepsgesprek</a:t>
            </a:r>
          </a:p>
          <a:p>
            <a:endParaRPr lang="nl-NL" dirty="0"/>
          </a:p>
          <a:p>
            <a:r>
              <a:rPr lang="nl-NL" dirty="0" smtClean="0"/>
              <a:t>Hoe kijken jullie terug op de voorbereidingen van het sportevenement?</a:t>
            </a:r>
          </a:p>
          <a:p>
            <a:r>
              <a:rPr lang="nl-NL" dirty="0" smtClean="0"/>
              <a:t>Hoe kijken jullie terug op het sportevenement?</a:t>
            </a:r>
          </a:p>
          <a:p>
            <a:r>
              <a:rPr lang="nl-NL" dirty="0" smtClean="0"/>
              <a:t>Hoe vonden jullie de samenwerking gaan? (als klas/groep)</a:t>
            </a:r>
          </a:p>
        </p:txBody>
      </p:sp>
    </p:spTree>
    <p:extLst>
      <p:ext uri="{BB962C8B-B14F-4D97-AF65-F5344CB8AC3E}">
        <p14:creationId xmlns:p14="http://schemas.microsoft.com/office/powerpoint/2010/main" val="104179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Beoordelingscriteria (zie ELO)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8" t="34569" r="18220" b="20105"/>
          <a:stretch/>
        </p:blipFill>
        <p:spPr>
          <a:xfrm>
            <a:off x="3299289" y="1597987"/>
            <a:ext cx="6009098" cy="4844072"/>
          </a:xfrm>
        </p:spPr>
      </p:pic>
    </p:spTree>
    <p:extLst>
      <p:ext uri="{BB962C8B-B14F-4D97-AF65-F5344CB8AC3E}">
        <p14:creationId xmlns:p14="http://schemas.microsoft.com/office/powerpoint/2010/main" val="106952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 presentatie duurt max. 10 minuten  (6 x 10 = 1 uur)</a:t>
            </a:r>
          </a:p>
          <a:p>
            <a:endParaRPr lang="nl-NL" dirty="0" smtClean="0"/>
          </a:p>
          <a:p>
            <a:r>
              <a:rPr lang="nl-NL" dirty="0" smtClean="0"/>
              <a:t>Ga met je groepje bij elkaar zitten</a:t>
            </a:r>
          </a:p>
          <a:p>
            <a:r>
              <a:rPr lang="nl-NL" dirty="0" smtClean="0"/>
              <a:t>De groepjes die niet aan de buurt zijn schrijft het volgende op;</a:t>
            </a:r>
            <a:br>
              <a:rPr lang="nl-NL" dirty="0" smtClean="0"/>
            </a:br>
            <a:r>
              <a:rPr lang="nl-NL" dirty="0" smtClean="0"/>
              <a:t>- Geef een top aan het groepje</a:t>
            </a:r>
            <a:br>
              <a:rPr lang="nl-NL" dirty="0" smtClean="0"/>
            </a:br>
            <a:r>
              <a:rPr lang="nl-NL" dirty="0" smtClean="0"/>
              <a:t>- Geef een tip aan het groepje</a:t>
            </a:r>
          </a:p>
          <a:p>
            <a:endParaRPr lang="nl-NL" dirty="0"/>
          </a:p>
          <a:p>
            <a:r>
              <a:rPr lang="nl-NL" i="1" dirty="0" smtClean="0"/>
              <a:t>Klassikaal bespreken van de tops/tips</a:t>
            </a:r>
          </a:p>
        </p:txBody>
      </p:sp>
      <p:pic>
        <p:nvPicPr>
          <p:cNvPr id="4" name="Tijdelijke aanduiding voor inhoud 4" descr="Afbeelding met tekening&#10;&#10;Automatisch gegenereerde beschrijving">
            <a:extLst>
              <a:ext uri="{FF2B5EF4-FFF2-40B4-BE49-F238E27FC236}">
                <a16:creationId xmlns="" xmlns:a16="http://schemas.microsoft.com/office/drawing/2014/main" id="{E663301D-DE89-4FBB-9071-48EC1DFF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24" y="3000054"/>
            <a:ext cx="2529498" cy="25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Werkuur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67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Samenvoegen van het groepsportfolio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met je groepje bij elkaar zitten</a:t>
            </a:r>
          </a:p>
          <a:p>
            <a:r>
              <a:rPr lang="nl-NL" dirty="0" smtClean="0"/>
              <a:t>Ga naar de ELO </a:t>
            </a:r>
            <a:r>
              <a:rPr lang="nl-NL" dirty="0" smtClean="0">
                <a:sym typeface="Wingdings"/>
              </a:rPr>
              <a:t> projectweek..  ‘eindopdracht’ voor de inhoud van het groepsportfolio.</a:t>
            </a:r>
          </a:p>
          <a:p>
            <a:r>
              <a:rPr lang="nl-NL" dirty="0" smtClean="0">
                <a:sym typeface="Wingdings"/>
              </a:rPr>
              <a:t>Voeg de opdrachten samen toe in een portfolio</a:t>
            </a:r>
          </a:p>
          <a:p>
            <a:endParaRPr lang="nl-NL" dirty="0">
              <a:sym typeface="Wingdings"/>
            </a:endParaRPr>
          </a:p>
          <a:p>
            <a:r>
              <a:rPr lang="nl-NL" dirty="0" smtClean="0">
                <a:solidFill>
                  <a:srgbClr val="FF0000"/>
                </a:solidFill>
                <a:sym typeface="Wingdings"/>
              </a:rPr>
              <a:t>Lever het groesportfolio na les 10 in, in het inleverpunt; eindopdracht groepsportfolio</a:t>
            </a:r>
          </a:p>
          <a:p>
            <a:endParaRPr lang="nl-NL" dirty="0">
              <a:sym typeface="Wingding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06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de doelen behaald?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 van de les heb ik:</a:t>
            </a:r>
            <a:br>
              <a:rPr lang="nl-NL" dirty="0"/>
            </a:br>
            <a:r>
              <a:rPr lang="nl-NL" dirty="0"/>
              <a:t>- Samen met mijn groepje de eindpresentatie gepresenteerd</a:t>
            </a:r>
            <a:br>
              <a:rPr lang="nl-NL" dirty="0"/>
            </a:br>
            <a:r>
              <a:rPr lang="nl-NL" dirty="0"/>
              <a:t>- Tops en tips gegeven aan andere groepjes</a:t>
            </a:r>
            <a:br>
              <a:rPr lang="nl-NL" dirty="0"/>
            </a:br>
            <a:r>
              <a:rPr lang="nl-NL" dirty="0"/>
              <a:t>- Samen met mijn groepje de verschillende opdrachten (zie op de ELO; eindopdracht) samengevoegd in het groepsportfolio.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36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Samenvoegen en aanscherpen van het groepsportfolio</a:t>
            </a:r>
          </a:p>
          <a:p>
            <a:r>
              <a:rPr lang="nl-NL" dirty="0" smtClean="0"/>
              <a:t>Maken van het individuele reflectieverslag</a:t>
            </a:r>
          </a:p>
          <a:p>
            <a:r>
              <a:rPr lang="nl-NL" dirty="0" smtClean="0"/>
              <a:t>Inleveren groepsportfolio na les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168721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168</Words>
  <Application>Microsoft Macintosh PowerPoint</Application>
  <PresentationFormat>Breedbeeld</PresentationFormat>
  <Paragraphs>30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Franklin Gothic Book</vt:lpstr>
      <vt:lpstr>Wingdings</vt:lpstr>
      <vt:lpstr>Bijgesneden</vt:lpstr>
      <vt:lpstr>Presenteren</vt:lpstr>
      <vt:lpstr>Doelen</vt:lpstr>
      <vt:lpstr>Korte terugblik </vt:lpstr>
      <vt:lpstr>Beoordelingscriteria (zie ELO)</vt:lpstr>
      <vt:lpstr>Presentaties</vt:lpstr>
      <vt:lpstr>Werkuur</vt:lpstr>
      <vt:lpstr>Samenvoegen van het groepsportfolio</vt:lpstr>
      <vt:lpstr>Zijn de doelen behaald?</vt:lpstr>
      <vt:lpstr>Huiswerk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 presentaties </dc:title>
  <dc:creator>Sophie van Tolij</dc:creator>
  <cp:lastModifiedBy>Denice Sellis</cp:lastModifiedBy>
  <cp:revision>4</cp:revision>
  <dcterms:created xsi:type="dcterms:W3CDTF">2019-12-03T12:30:07Z</dcterms:created>
  <dcterms:modified xsi:type="dcterms:W3CDTF">2020-03-23T13:20:05Z</dcterms:modified>
</cp:coreProperties>
</file>